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CA8D7C3-C2EB-4D77-ABE7-3D9557AE426F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>
                <a:solidFill>
                  <a:srgbClr val="002060"/>
                </a:solidFill>
                <a:effectLst/>
              </a:rPr>
              <a:t>Dobro došli na čas  matematike.</a:t>
            </a:r>
            <a:br>
              <a:rPr lang="sr-Latn-RS" dirty="0" smtClean="0">
                <a:solidFill>
                  <a:srgbClr val="002060"/>
                </a:solidFill>
                <a:effectLst/>
              </a:rPr>
            </a:br>
            <a:r>
              <a:rPr lang="sr-Latn-RS" dirty="0" smtClean="0">
                <a:solidFill>
                  <a:srgbClr val="002060"/>
                </a:solidFill>
                <a:effectLst/>
              </a:rPr>
              <a:t/>
            </a:r>
            <a:br>
              <a:rPr lang="sr-Latn-RS" dirty="0" smtClean="0">
                <a:solidFill>
                  <a:srgbClr val="002060"/>
                </a:solidFill>
                <a:effectLst/>
              </a:rPr>
            </a:br>
            <a:r>
              <a:rPr lang="sr-Latn-RS" dirty="0" smtClean="0">
                <a:solidFill>
                  <a:srgbClr val="002060"/>
                </a:solidFill>
                <a:effectLst/>
              </a:rPr>
              <a:t>Na današnjem času ćemo vežbati naučeno o </a:t>
            </a:r>
            <a:r>
              <a:rPr lang="en-US" dirty="0" smtClean="0">
                <a:solidFill>
                  <a:srgbClr val="002060"/>
                </a:solidFill>
                <a:effectLst/>
              </a:rPr>
              <a:t>TRE</a:t>
            </a:r>
            <a:r>
              <a:rPr lang="sr-Latn-RS" dirty="0" smtClean="0">
                <a:solidFill>
                  <a:srgbClr val="002060"/>
                </a:solidFill>
                <a:effectLst/>
              </a:rPr>
              <a:t>Ćini i ŠESTini.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rgbClr val="002060"/>
                </a:solidFill>
              </a:rPr>
              <a:t>Prvo da se podsetimo, </a:t>
            </a:r>
            <a:r>
              <a:rPr lang="sr-Latn-RS" dirty="0" smtClean="0">
                <a:solidFill>
                  <a:srgbClr val="002060"/>
                </a:solidFill>
              </a:rPr>
              <a:t>ne </a:t>
            </a:r>
            <a:r>
              <a:rPr lang="sr-Latn-RS" dirty="0" smtClean="0">
                <a:solidFill>
                  <a:srgbClr val="002060"/>
                </a:solidFill>
              </a:rPr>
              <a:t>treba da </a:t>
            </a:r>
            <a:r>
              <a:rPr lang="sr-Latn-RS" dirty="0" smtClean="0">
                <a:solidFill>
                  <a:srgbClr val="002060"/>
                </a:solidFill>
              </a:rPr>
              <a:t>zapisujete.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sz="3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Trećinu broja  određujemo kada broj podelimo sa 3.</a:t>
            </a:r>
          </a:p>
          <a:p>
            <a:pPr>
              <a:buNone/>
            </a:pPr>
            <a:endParaRPr lang="sr-Latn-RS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 : 3=7</a:t>
            </a:r>
          </a:p>
          <a:p>
            <a:pPr>
              <a:buNone/>
            </a:pPr>
            <a:r>
              <a:rPr lang="sr-Latn-RS" sz="4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Šestinu broja oderđujemo tako što broj podelimo sa 6.</a:t>
            </a:r>
          </a:p>
          <a:p>
            <a:pPr>
              <a:buNone/>
            </a:pPr>
            <a:r>
              <a:rPr lang="sr-Latn-RS" sz="5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 : 6=6</a:t>
            </a:r>
            <a:endParaRPr lang="en-US" sz="5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3000388"/>
          </a:xfrm>
        </p:spPr>
        <p:txBody>
          <a:bodyPr>
            <a:normAutofit/>
          </a:bodyPr>
          <a:lstStyle/>
          <a:p>
            <a:r>
              <a:rPr lang="sr-Latn-RS" dirty="0" smtClean="0"/>
              <a:t> </a:t>
            </a:r>
            <a:r>
              <a:rPr lang="sr-Latn-RS" dirty="0" smtClean="0">
                <a:solidFill>
                  <a:srgbClr val="002060"/>
                </a:solidFill>
                <a:effectLst/>
              </a:rPr>
              <a:t>Uradi zadatke u Radnoj svesci na 92. strani .</a:t>
            </a:r>
            <a:br>
              <a:rPr lang="sr-Latn-RS" dirty="0" smtClean="0">
                <a:solidFill>
                  <a:srgbClr val="002060"/>
                </a:solidFill>
                <a:effectLst/>
              </a:rPr>
            </a:br>
            <a:r>
              <a:rPr lang="sr-Latn-RS" dirty="0" smtClean="0">
                <a:solidFill>
                  <a:srgbClr val="002060"/>
                </a:solidFill>
                <a:effectLst/>
              </a:rPr>
              <a:t>Slikaj i pošalji.</a:t>
            </a:r>
            <a:endParaRPr lang="en-US" dirty="0"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</TotalTime>
  <Words>53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Dobro došli na čas  matematike.  Na današnjem času ćemo vežbati naučeno o TREĆini i ŠESTini.</vt:lpstr>
      <vt:lpstr>Prvo da se podsetimo, ne treba da zapisujete.</vt:lpstr>
      <vt:lpstr> Uradi zadatke u Radnoj svesci na 92. strani . Slikaj i pošalji.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 matematike.  Na današnjem času ćemo vežbati naučeno o četvrtini i osmini.</dc:title>
  <dc:creator>User</dc:creator>
  <cp:lastModifiedBy>User</cp:lastModifiedBy>
  <cp:revision>5</cp:revision>
  <dcterms:created xsi:type="dcterms:W3CDTF">2020-05-20T14:35:15Z</dcterms:created>
  <dcterms:modified xsi:type="dcterms:W3CDTF">2020-05-27T19:04:20Z</dcterms:modified>
</cp:coreProperties>
</file>